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mp4" ContentType="video/mp4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721"/>
  </p:normalViewPr>
  <p:slideViewPr>
    <p:cSldViewPr snapToGrid="0" snapToObjects="1">
      <p:cViewPr varScale="1">
        <p:scale>
          <a:sx n="90" d="100"/>
          <a:sy n="90" d="100"/>
        </p:scale>
        <p:origin x="23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media1.mo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994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78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8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20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37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7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12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0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1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97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7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4E8FB-0F5D-0F4C-B529-8CED36C10DE4}" type="datetimeFigureOut">
              <a:rPr lang="en-US" smtClean="0"/>
              <a:t>4/4/17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58874-FB55-AF4C-9BC8-C9CBBBF7B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27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slideLayout" Target="../slideLayouts/slideLayout4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assistant2.mov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08213" y="1825625"/>
            <a:ext cx="2443162" cy="4351338"/>
          </a:xfrm>
        </p:spPr>
      </p:pic>
      <p:pic>
        <p:nvPicPr>
          <p:cNvPr id="8" name="2017_04_04_14_06_45_14_13_48.mp4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96534" y="1825625"/>
            <a:ext cx="2446337" cy="4351338"/>
          </a:xfrm>
        </p:spPr>
      </p:pic>
    </p:spTree>
    <p:extLst>
      <p:ext uri="{BB962C8B-B14F-4D97-AF65-F5344CB8AC3E}">
        <p14:creationId xmlns:p14="http://schemas.microsoft.com/office/powerpoint/2010/main" val="500434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0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191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Macintosh PowerPoint</Application>
  <PresentationFormat>Widescreen</PresentationFormat>
  <Paragraphs>0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Wouter Devriese (imec)</dc:creator>
  <cp:lastModifiedBy>Wouter Devriese (imec)</cp:lastModifiedBy>
  <cp:revision>1</cp:revision>
  <dcterms:created xsi:type="dcterms:W3CDTF">2017-04-04T13:16:13Z</dcterms:created>
  <dcterms:modified xsi:type="dcterms:W3CDTF">2017-04-04T13:25:46Z</dcterms:modified>
</cp:coreProperties>
</file>

<file path=docProps/thumbnail.jpeg>
</file>